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3" r:id="rId1"/>
  </p:sldMasterIdLst>
  <p:sldIdLst>
    <p:sldId id="256" r:id="rId2"/>
    <p:sldId id="260" r:id="rId3"/>
    <p:sldId id="266" r:id="rId4"/>
    <p:sldId id="257" r:id="rId5"/>
    <p:sldId id="258" r:id="rId6"/>
    <p:sldId id="259" r:id="rId7"/>
    <p:sldId id="261" r:id="rId8"/>
    <p:sldId id="262" r:id="rId9"/>
    <p:sldId id="263" r:id="rId10"/>
    <p:sldId id="264" r:id="rId11"/>
    <p:sldId id="265" r:id="rId12"/>
    <p:sldId id="268" r:id="rId13"/>
    <p:sldId id="267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015" autoAdjust="0"/>
    <p:restoredTop sz="94660"/>
  </p:normalViewPr>
  <p:slideViewPr>
    <p:cSldViewPr snapToGrid="0">
      <p:cViewPr varScale="1">
        <p:scale>
          <a:sx n="74" d="100"/>
          <a:sy n="74" d="100"/>
        </p:scale>
        <p:origin x="66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7280" y="758952"/>
            <a:ext cx="10058400" cy="3566160"/>
          </a:xfrm>
        </p:spPr>
        <p:txBody>
          <a:bodyPr anchor="b">
            <a:normAutofit/>
          </a:bodyPr>
          <a:lstStyle>
            <a:lvl1pPr algn="l">
              <a:lnSpc>
                <a:spcPct val="85000"/>
              </a:lnSpc>
              <a:defRPr sz="8000" spc="-50" baseline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51" y="4455621"/>
            <a:ext cx="10058400" cy="1143000"/>
          </a:xfrm>
        </p:spPr>
        <p:txBody>
          <a:bodyPr lIns="91440" rIns="91440">
            <a:normAutofit/>
          </a:bodyPr>
          <a:lstStyle>
            <a:lvl1pPr marL="0" indent="0" algn="l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 sz="2400"/>
            </a:lvl2pPr>
            <a:lvl3pPr marL="914400" indent="0" algn="ctr">
              <a:buNone/>
              <a:defRPr sz="24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836950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95923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758952"/>
            <a:ext cx="10058400" cy="3566160"/>
          </a:xfrm>
        </p:spPr>
        <p:txBody>
          <a:bodyPr anchor="b" anchorCtr="0">
            <a:normAutofit/>
          </a:bodyPr>
          <a:lstStyle>
            <a:lvl1pPr>
              <a:lnSpc>
                <a:spcPct val="85000"/>
              </a:lnSpc>
              <a:defRPr sz="8000" b="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4453128"/>
            <a:ext cx="10058400" cy="1143000"/>
          </a:xfrm>
        </p:spPr>
        <p:txBody>
          <a:bodyPr lIns="91440" rIns="91440" anchor="t" anchorCtr="0">
            <a:normAutofit/>
          </a:bodyPr>
          <a:lstStyle>
            <a:lvl1pPr marL="0" indent="0">
              <a:buNone/>
              <a:defRPr sz="2400" cap="all" spc="20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1207658" y="4343400"/>
            <a:ext cx="987552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135946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4937760" cy="4023359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17920" y="1845735"/>
            <a:ext cx="4937760" cy="402336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1566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9728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217920" y="1846052"/>
            <a:ext cx="4937760" cy="736282"/>
          </a:xfrm>
        </p:spPr>
        <p:txBody>
          <a:bodyPr lIns="91440" rIns="91440" anchor="ctr">
            <a:normAutofit/>
          </a:bodyPr>
          <a:lstStyle>
            <a:lvl1pPr marL="0" indent="0">
              <a:buNone/>
              <a:defRPr sz="2000" b="0" cap="all" baseline="0">
                <a:solidFill>
                  <a:schemeClr val="tx2">
                    <a:lumMod val="9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217920" y="2582334"/>
            <a:ext cx="4937760" cy="33782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9922632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763837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6" name="Rectangle 5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05186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4050791" cy="68580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4040071" y="0"/>
            <a:ext cx="6400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594359"/>
            <a:ext cx="3200400" cy="2286000"/>
          </a:xfrm>
        </p:spPr>
        <p:txBody>
          <a:bodyPr anchor="b">
            <a:normAutofit/>
          </a:bodyPr>
          <a:lstStyle>
            <a:lvl1pPr>
              <a:defRPr sz="3600" b="0">
                <a:solidFill>
                  <a:srgbClr val="FFFFFF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800600" y="731520"/>
            <a:ext cx="6492240" cy="5257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2926080"/>
            <a:ext cx="3200400" cy="3379124"/>
          </a:xfrm>
        </p:spPr>
        <p:txBody>
          <a:bodyPr lIns="91440" rIns="91440">
            <a:normAutofit/>
          </a:bodyPr>
          <a:lstStyle>
            <a:lvl1pPr marL="0" indent="0">
              <a:buNone/>
              <a:defRPr sz="15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65512" y="6459785"/>
            <a:ext cx="2618510" cy="365125"/>
          </a:xfrm>
        </p:spPr>
        <p:txBody>
          <a:bodyPr/>
          <a:lstStyle>
            <a:lvl1pPr algn="l">
              <a:defRPr/>
            </a:lvl1pPr>
          </a:lstStyle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4800600" y="6459785"/>
            <a:ext cx="4648200" cy="365125"/>
          </a:xfrm>
        </p:spPr>
        <p:txBody>
          <a:bodyPr/>
          <a:lstStyle>
            <a:lvl1pPr algn="l"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49020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15" y="491507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97280" y="5074920"/>
            <a:ext cx="10113645" cy="822960"/>
          </a:xfrm>
        </p:spPr>
        <p:txBody>
          <a:bodyPr tIns="0" bIns="0" anchor="b">
            <a:noAutofit/>
          </a:bodyPr>
          <a:lstStyle>
            <a:lvl1pPr>
              <a:defRPr sz="3600" b="0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5" y="0"/>
            <a:ext cx="12191985" cy="4915076"/>
          </a:xfrm>
          <a:solidFill>
            <a:schemeClr val="bg1">
              <a:lumMod val="50000"/>
              <a:lumOff val="50000"/>
            </a:schemeClr>
          </a:solidFill>
        </p:spPr>
        <p:txBody>
          <a:bodyPr lIns="457200" tIns="45720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97280" y="5907024"/>
            <a:ext cx="10113264" cy="594360"/>
          </a:xfrm>
        </p:spPr>
        <p:txBody>
          <a:bodyPr lIns="91440" tIns="0" rIns="91440" bIns="0">
            <a:normAutofit/>
          </a:bodyPr>
          <a:lstStyle>
            <a:lvl1pPr marL="0" indent="0">
              <a:spcBef>
                <a:spcPts val="0"/>
              </a:spcBef>
              <a:spcAft>
                <a:spcPts val="600"/>
              </a:spcAft>
              <a:buNone/>
              <a:defRPr sz="15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5055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24851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3175" y="6400800"/>
            <a:ext cx="12188825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15" y="6334316"/>
            <a:ext cx="12188825" cy="6400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412302"/>
            <a:ext cx="2628900" cy="575989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412302"/>
            <a:ext cx="7734300" cy="5759898"/>
          </a:xfrm>
        </p:spPr>
        <p:txBody>
          <a:bodyPr vert="eaVert" lIns="45720" tIns="0" rIns="45720" bIns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9180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>
            <a:lumMod val="75000"/>
            <a:lumOff val="2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6400800"/>
            <a:ext cx="12192000" cy="457200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" y="6334316"/>
            <a:ext cx="12192000" cy="664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97280" y="286603"/>
            <a:ext cx="10058400" cy="1450757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97280" y="1845734"/>
            <a:ext cx="10058400" cy="4023360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97280" y="6459785"/>
            <a:ext cx="247227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rgbClr val="FFFFFF"/>
                </a:solidFill>
              </a:defRPr>
            </a:lvl1pPr>
          </a:lstStyle>
          <a:p>
            <a:fld id="{9D1979AB-9E92-4BF8-8423-50C5C351FC1F}" type="datetimeFigureOut">
              <a:rPr lang="en-US" smtClean="0"/>
              <a:t>7/11/2014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686185" y="6459785"/>
            <a:ext cx="482280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 cap="all" baseline="0">
                <a:solidFill>
                  <a:srgbClr val="FFFFFF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900458" y="6459785"/>
            <a:ext cx="131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rgbClr val="FFFFFF"/>
                </a:solidFill>
              </a:defRPr>
            </a:lvl1pPr>
          </a:lstStyle>
          <a:p>
            <a:fld id="{2F4CD486-0B03-48C4-9AC5-78E0D56A30DF}" type="slidenum">
              <a:rPr lang="en-US" smtClean="0"/>
              <a:t>‹#›</a:t>
            </a:fld>
            <a:endParaRPr lang="en-US" dirty="0"/>
          </a:p>
        </p:txBody>
      </p:sp>
      <p:cxnSp>
        <p:nvCxnSpPr>
          <p:cNvPr id="10" name="Straight Connector 9"/>
          <p:cNvCxnSpPr/>
          <p:nvPr/>
        </p:nvCxnSpPr>
        <p:spPr>
          <a:xfrm>
            <a:off x="1193532" y="1737845"/>
            <a:ext cx="9966960" cy="0"/>
          </a:xfrm>
          <a:prstGeom prst="line">
            <a:avLst/>
          </a:prstGeom>
          <a:ln w="6350"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6326235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44" r:id="rId1"/>
    <p:sldLayoutId id="2147483745" r:id="rId2"/>
    <p:sldLayoutId id="2147483746" r:id="rId3"/>
    <p:sldLayoutId id="2147483747" r:id="rId4"/>
    <p:sldLayoutId id="2147483748" r:id="rId5"/>
    <p:sldLayoutId id="2147483749" r:id="rId6"/>
    <p:sldLayoutId id="2147483750" r:id="rId7"/>
    <p:sldLayoutId id="2147483751" r:id="rId8"/>
    <p:sldLayoutId id="2147483752" r:id="rId9"/>
    <p:sldLayoutId id="2147483753" r:id="rId10"/>
    <p:sldLayoutId id="2147483754" r:id="rId11"/>
  </p:sldLayoutIdLst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4800" kern="1200" spc="-50" baseline="0">
          <a:solidFill>
            <a:schemeClr val="tx1">
              <a:lumMod val="75000"/>
              <a:lumOff val="2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3"/>
        </a:buClr>
        <a:buSzPct val="100000"/>
        <a:buFont typeface="Calibri" panose="020F0502020204030204" pitchFamily="34" charset="0"/>
        <a:buChar char=" 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38404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56692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74980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932688" indent="-18288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11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3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15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1700000" indent="-22860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3"/>
        </a:buClr>
        <a:buFont typeface="Calibri" pitchFamily="34" charset="0"/>
        <a:buChar char="◦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/>
              <a:t>Managing Active Directory with PowerShell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/>
              <a:t>Joseph Moody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892886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Starting Tips for PowerShell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Use PowerShell ISE. Script pane on top + Console on bottom</a:t>
            </a:r>
          </a:p>
          <a:p>
            <a:pPr marL="201168" lvl="1" indent="0">
              <a:buNone/>
            </a:pPr>
            <a:endParaRPr lang="en-US" dirty="0"/>
          </a:p>
          <a:p>
            <a:r>
              <a:rPr lang="en-US" dirty="0" smtClean="0"/>
              <a:t>How to Use Help </a:t>
            </a:r>
          </a:p>
          <a:p>
            <a:pPr lvl="1"/>
            <a:r>
              <a:rPr lang="en-US" dirty="0" smtClean="0"/>
              <a:t>Get-Help Get-ADComputer -full</a:t>
            </a:r>
          </a:p>
          <a:p>
            <a:pPr lvl="1"/>
            <a:r>
              <a:rPr lang="en-US" dirty="0" smtClean="0"/>
              <a:t>Get-Help Get-ADUser –examples</a:t>
            </a:r>
          </a:p>
          <a:p>
            <a:pPr lvl="1"/>
            <a:r>
              <a:rPr lang="en-US" dirty="0"/>
              <a:t>S</a:t>
            </a:r>
            <a:r>
              <a:rPr lang="en-US" dirty="0" smtClean="0"/>
              <a:t>elect cmdlet – press F1</a:t>
            </a:r>
          </a:p>
          <a:p>
            <a:pPr lvl="1"/>
            <a:endParaRPr lang="en-US" dirty="0" smtClean="0"/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dirty="0" smtClean="0"/>
              <a:t>Some examples will span multiple lines – when typing them, type them as a single line.</a:t>
            </a:r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2318472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Staying Up to Date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Update PowerShell: Current version is 4, 5 to be released in August.</a:t>
            </a:r>
          </a:p>
          <a:p>
            <a:pPr lvl="1"/>
            <a:r>
              <a:rPr lang="en-US" dirty="0" smtClean="0"/>
              <a:t>$</a:t>
            </a:r>
            <a:r>
              <a:rPr lang="en-US" dirty="0" err="1" smtClean="0"/>
              <a:t>PSVersiontable</a:t>
            </a:r>
            <a:r>
              <a:rPr lang="en-US" dirty="0" smtClean="0"/>
              <a:t> will show you your current version.</a:t>
            </a:r>
          </a:p>
          <a:p>
            <a:pPr lvl="1"/>
            <a:r>
              <a:rPr lang="en-US" dirty="0" smtClean="0"/>
              <a:t>Install latest Windows Management Framework to update PowerShell.</a:t>
            </a:r>
            <a:endParaRPr lang="en-US" dirty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dirty="0" smtClean="0"/>
              <a:t>If you are on at least version 3, you are good for today.</a:t>
            </a:r>
          </a:p>
          <a:p>
            <a:pPr marL="0" indent="0">
              <a:buNone/>
            </a:pPr>
            <a:endParaRPr lang="en-US" dirty="0"/>
          </a:p>
          <a:p>
            <a:r>
              <a:rPr lang="en-US" dirty="0"/>
              <a:t>Update your Help on 1</a:t>
            </a:r>
            <a:r>
              <a:rPr lang="en-US" baseline="30000" dirty="0"/>
              <a:t>st</a:t>
            </a:r>
            <a:r>
              <a:rPr lang="en-US" dirty="0"/>
              <a:t> </a:t>
            </a:r>
            <a:r>
              <a:rPr lang="en-US" dirty="0" smtClean="0"/>
              <a:t>use</a:t>
            </a:r>
            <a:r>
              <a:rPr lang="en-US" dirty="0"/>
              <a:t> </a:t>
            </a:r>
            <a:r>
              <a:rPr lang="en-US" dirty="0" smtClean="0"/>
              <a:t>by running update-help. </a:t>
            </a:r>
            <a:endParaRPr lang="en-US" dirty="0"/>
          </a:p>
          <a:p>
            <a:pPr lvl="1"/>
            <a:r>
              <a:rPr lang="en-US" dirty="0"/>
              <a:t>Create a monthly update task.</a:t>
            </a:r>
          </a:p>
          <a:p>
            <a:pPr lvl="1"/>
            <a:r>
              <a:rPr lang="en-US" dirty="0"/>
              <a:t>Must be ran as an administrator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04620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Methods of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Two Modules for Active Directory Management</a:t>
            </a:r>
          </a:p>
          <a:p>
            <a:pPr lvl="1"/>
            <a:r>
              <a:rPr lang="en-US" dirty="0" smtClean="0"/>
              <a:t>Default Active Directory Module</a:t>
            </a:r>
          </a:p>
          <a:p>
            <a:pPr lvl="1"/>
            <a:r>
              <a:rPr lang="en-US" dirty="0" smtClean="0"/>
              <a:t>Quest AD Module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AD Module: </a:t>
            </a:r>
          </a:p>
          <a:p>
            <a:pPr lvl="1"/>
            <a:r>
              <a:rPr lang="en-US" dirty="0" smtClean="0"/>
              <a:t>2008 R2 + domain, cmdlets are </a:t>
            </a:r>
            <a:r>
              <a:rPr lang="en-US" i="1" dirty="0" smtClean="0"/>
              <a:t>verb-ADnoun</a:t>
            </a:r>
          </a:p>
          <a:p>
            <a:pPr lvl="1"/>
            <a:r>
              <a:rPr lang="en-US" dirty="0" smtClean="0"/>
              <a:t>import-module ActiveDirectory</a:t>
            </a:r>
          </a:p>
          <a:p>
            <a:endParaRPr lang="en-US" i="1" dirty="0"/>
          </a:p>
          <a:p>
            <a:r>
              <a:rPr lang="en-US" dirty="0" smtClean="0"/>
              <a:t>Quest Module: </a:t>
            </a:r>
          </a:p>
          <a:p>
            <a:pPr lvl="1"/>
            <a:r>
              <a:rPr lang="en-US" dirty="0" smtClean="0"/>
              <a:t>requires 3</a:t>
            </a:r>
            <a:r>
              <a:rPr lang="en-US" baseline="30000" dirty="0" smtClean="0"/>
              <a:t>rd</a:t>
            </a:r>
            <a:r>
              <a:rPr lang="en-US" dirty="0" smtClean="0"/>
              <a:t> party software, cmdlets are </a:t>
            </a:r>
            <a:r>
              <a:rPr lang="en-US" i="1" dirty="0" smtClean="0"/>
              <a:t>verb-QADnoun</a:t>
            </a:r>
          </a:p>
          <a:p>
            <a:pPr lvl="1"/>
            <a:r>
              <a:rPr lang="en-US" dirty="0" smtClean="0"/>
              <a:t>Add-PSSnapin Quest.ActiveRoles.ADManagement</a:t>
            </a:r>
          </a:p>
        </p:txBody>
      </p:sp>
    </p:spTree>
    <p:extLst>
      <p:ext uri="{BB962C8B-B14F-4D97-AF65-F5344CB8AC3E}">
        <p14:creationId xmlns:p14="http://schemas.microsoft.com/office/powerpoint/2010/main" val="233976766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with PowerShell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97278" y="1845734"/>
            <a:ext cx="5450756" cy="4023359"/>
          </a:xfrm>
        </p:spPr>
        <p:txBody>
          <a:bodyPr/>
          <a:lstStyle/>
          <a:p>
            <a:r>
              <a:rPr lang="en-US" dirty="0" smtClean="0"/>
              <a:t>Get-Command –Module ActiveDirectory</a:t>
            </a:r>
          </a:p>
          <a:p>
            <a:r>
              <a:rPr lang="en-US" dirty="0" smtClean="0"/>
              <a:t>(</a:t>
            </a:r>
            <a:r>
              <a:rPr lang="en-US" dirty="0"/>
              <a:t>Get-Command –</a:t>
            </a:r>
            <a:r>
              <a:rPr lang="en-US" dirty="0" smtClean="0"/>
              <a:t>Module ActiveDirectory).Count</a:t>
            </a:r>
          </a:p>
          <a:p>
            <a:endParaRPr lang="en-US" dirty="0"/>
          </a:p>
          <a:p>
            <a:r>
              <a:rPr lang="en-US" dirty="0" smtClean="0"/>
              <a:t>Or use the Command Add-On</a:t>
            </a:r>
          </a:p>
          <a:p>
            <a:pPr lvl="1"/>
            <a:r>
              <a:rPr lang="en-US" dirty="0" smtClean="0"/>
              <a:t>View – Show Command Add-On</a:t>
            </a:r>
          </a:p>
          <a:p>
            <a:pPr lvl="1"/>
            <a:r>
              <a:rPr lang="en-US" dirty="0" smtClean="0"/>
              <a:t>Filter module to Active Directory – filter name for search</a:t>
            </a:r>
          </a:p>
          <a:p>
            <a:endParaRPr lang="en-US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772275" y="2033588"/>
            <a:ext cx="3829050" cy="3648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667215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Exploring Active Directory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93369" y="1845735"/>
            <a:ext cx="4748939" cy="4393115"/>
          </a:xfrm>
        </p:spPr>
        <p:txBody>
          <a:bodyPr numCol="2">
            <a:noAutofit/>
          </a:bodyPr>
          <a:lstStyle/>
          <a:p>
            <a:pPr marL="0" indent="0" algn="ctr">
              <a:buNone/>
            </a:pPr>
            <a:r>
              <a:rPr lang="en-US" b="1" dirty="0" smtClean="0"/>
              <a:t>              Verbs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Add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Disable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Enable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Get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Move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New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Remove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Rename</a:t>
            </a:r>
          </a:p>
          <a:p>
            <a:pPr>
              <a:lnSpc>
                <a:spcPct val="100000"/>
              </a:lnSpc>
            </a:pPr>
            <a:endParaRPr lang="en-US" dirty="0" smtClean="0"/>
          </a:p>
          <a:p>
            <a:pPr>
              <a:lnSpc>
                <a:spcPct val="100000"/>
              </a:lnSpc>
            </a:pPr>
            <a:r>
              <a:rPr lang="en-US" dirty="0" smtClean="0"/>
              <a:t>Reset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Set</a:t>
            </a:r>
          </a:p>
          <a:p>
            <a:pPr>
              <a:lnSpc>
                <a:spcPct val="100000"/>
              </a:lnSpc>
            </a:pPr>
            <a:r>
              <a:rPr lang="en-US" dirty="0" smtClean="0"/>
              <a:t>Unlock</a:t>
            </a:r>
          </a:p>
          <a:p>
            <a:endParaRPr lang="en-US" dirty="0" smtClean="0"/>
          </a:p>
          <a:p>
            <a:endParaRPr lang="en-US" b="1" dirty="0" smtClean="0"/>
          </a:p>
          <a:p>
            <a:endParaRPr lang="en-US" dirty="0" smtClean="0"/>
          </a:p>
          <a:p>
            <a:endParaRPr lang="en-US" sz="2000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/>
        <p:txBody>
          <a:bodyPr numCol="1">
            <a:normAutofit/>
          </a:bodyPr>
          <a:lstStyle/>
          <a:p>
            <a:pPr marL="0" indent="0" algn="ctr">
              <a:buNone/>
            </a:pPr>
            <a:r>
              <a:rPr lang="en-US" sz="2000" b="1" dirty="0" smtClean="0"/>
              <a:t>Nouns</a:t>
            </a:r>
          </a:p>
          <a:p>
            <a:r>
              <a:rPr lang="en-US" sz="2000" dirty="0" smtClean="0"/>
              <a:t>Computer</a:t>
            </a:r>
          </a:p>
          <a:p>
            <a:r>
              <a:rPr lang="en-US" sz="2000" dirty="0" smtClean="0"/>
              <a:t>Group</a:t>
            </a:r>
          </a:p>
          <a:p>
            <a:r>
              <a:rPr lang="en-US" sz="2000" dirty="0" smtClean="0"/>
              <a:t>GroupMember</a:t>
            </a:r>
          </a:p>
          <a:p>
            <a:r>
              <a:rPr lang="en-US" sz="2000" dirty="0" smtClean="0"/>
              <a:t>OrganizationalUnit</a:t>
            </a:r>
          </a:p>
          <a:p>
            <a:r>
              <a:rPr lang="en-US" sz="2000" dirty="0" smtClean="0"/>
              <a:t>User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12611383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Getting Information from AD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Get-ADComputer GAMCN01</a:t>
            </a:r>
          </a:p>
          <a:p>
            <a:pPr lvl="1"/>
            <a:r>
              <a:rPr lang="en-US" dirty="0" smtClean="0"/>
              <a:t>PowerShell assumes GAMCN01 is the value for –identity</a:t>
            </a:r>
          </a:p>
          <a:p>
            <a:pPr lvl="1"/>
            <a:endParaRPr lang="en-US" dirty="0" smtClean="0"/>
          </a:p>
          <a:p>
            <a:r>
              <a:rPr lang="en-US" dirty="0"/>
              <a:t> Get-ADComputer GAMCN01 -Properties * </a:t>
            </a:r>
          </a:p>
          <a:p>
            <a:pPr lvl="1"/>
            <a:r>
              <a:rPr lang="en-US" dirty="0" smtClean="0"/>
              <a:t>We can now filter off of these properties</a:t>
            </a:r>
          </a:p>
          <a:p>
            <a:pPr lvl="1"/>
            <a:endParaRPr lang="en-US" dirty="0"/>
          </a:p>
          <a:p>
            <a:r>
              <a:rPr lang="en-US" dirty="0"/>
              <a:t> Get-ADComputer -filter 'Name -like "GAMCN*"' </a:t>
            </a:r>
          </a:p>
          <a:p>
            <a:endParaRPr lang="en-US" dirty="0" smtClean="0"/>
          </a:p>
          <a:p>
            <a:r>
              <a:rPr lang="en-US" dirty="0"/>
              <a:t> Get-ADComputer -filter 'Enabled -eq "false"' </a:t>
            </a:r>
            <a:endParaRPr lang="en-US" dirty="0" smtClean="0"/>
          </a:p>
          <a:p>
            <a:pPr lvl="1"/>
            <a:r>
              <a:rPr lang="en-US" dirty="0" smtClean="0"/>
              <a:t>-eq, -ne, -like, -notlike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6987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Selecting, Sorting, and Exporting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Three cmdlets to know:</a:t>
            </a:r>
          </a:p>
          <a:p>
            <a:pPr lvl="1"/>
            <a:r>
              <a:rPr lang="en-US" dirty="0" smtClean="0"/>
              <a:t>Select-Object: alias is select</a:t>
            </a:r>
          </a:p>
          <a:p>
            <a:pPr lvl="1"/>
            <a:r>
              <a:rPr lang="en-US" dirty="0" smtClean="0"/>
              <a:t>Sort-object: alias is sort</a:t>
            </a:r>
          </a:p>
          <a:p>
            <a:pPr lvl="1"/>
            <a:r>
              <a:rPr lang="en-US" dirty="0" smtClean="0"/>
              <a:t>Export-CSV</a:t>
            </a:r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dirty="0" smtClean="0"/>
              <a:t>All use Piping (|) or input from variables. Pipe symbol is shift + backslash.</a:t>
            </a:r>
          </a:p>
          <a:p>
            <a:pPr marL="201168" lvl="1" indent="0">
              <a:buNone/>
            </a:pPr>
            <a:endParaRPr lang="en-US" dirty="0"/>
          </a:p>
          <a:p>
            <a:pPr marL="201168" lvl="1" indent="0">
              <a:buNone/>
            </a:pPr>
            <a:r>
              <a:rPr lang="en-US" dirty="0"/>
              <a:t>Ex:  get-process notepad | stop-process </a:t>
            </a:r>
          </a:p>
          <a:p>
            <a:pPr marL="201168" lvl="1" indent="0">
              <a:buNone/>
            </a:pPr>
            <a:endParaRPr lang="en-US" dirty="0" smtClean="0"/>
          </a:p>
          <a:p>
            <a:pPr lvl="1"/>
            <a:endParaRPr lang="en-US" dirty="0"/>
          </a:p>
          <a:p>
            <a:pPr marL="201168" lvl="1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0703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Selecting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80" y="1845734"/>
            <a:ext cx="10588442" cy="4023360"/>
          </a:xfrm>
        </p:spPr>
        <p:txBody>
          <a:bodyPr/>
          <a:lstStyle/>
          <a:p>
            <a:r>
              <a:rPr lang="en-US" dirty="0" smtClean="0"/>
              <a:t>Get-</a:t>
            </a:r>
            <a:r>
              <a:rPr lang="en-US" dirty="0" err="1" smtClean="0"/>
              <a:t>ADComputer</a:t>
            </a:r>
            <a:r>
              <a:rPr lang="en-US" dirty="0" smtClean="0"/>
              <a:t> -filter 'Name -like "GAMCN*"' | select-object Name</a:t>
            </a:r>
          </a:p>
          <a:p>
            <a:endParaRPr lang="en-US" dirty="0"/>
          </a:p>
          <a:p>
            <a:r>
              <a:rPr lang="en-US" dirty="0"/>
              <a:t> Get-ADComputer -filter 'Name -like "GAMCN*"' | select name,OperatingSystem </a:t>
            </a:r>
          </a:p>
          <a:p>
            <a:pPr lvl="1"/>
            <a:r>
              <a:rPr lang="en-US" dirty="0" smtClean="0"/>
              <a:t>Why is the OperatingSystem row blank?</a:t>
            </a:r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dirty="0" smtClean="0"/>
              <a:t>Get-ADComputer </a:t>
            </a:r>
            <a:r>
              <a:rPr lang="en-US" dirty="0"/>
              <a:t>-filter 'Name -like "GAMCN*"' -Properties OperatingSystem | select name,OperatingSystem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21759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Sorting Properties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097279" y="1845734"/>
            <a:ext cx="9379575" cy="4023360"/>
          </a:xfrm>
        </p:spPr>
        <p:txBody>
          <a:bodyPr/>
          <a:lstStyle/>
          <a:p>
            <a:r>
              <a:rPr lang="en-US" dirty="0"/>
              <a:t> Get-ADComputer -filter 'Name -like "GAMCN*"' -Properties </a:t>
            </a:r>
            <a:r>
              <a:rPr lang="en-US" dirty="0" err="1"/>
              <a:t>PasswordLastSet</a:t>
            </a:r>
            <a:r>
              <a:rPr lang="en-US" dirty="0"/>
              <a:t> | </a:t>
            </a:r>
            <a:r>
              <a:rPr lang="en-US" dirty="0" smtClean="0"/>
              <a:t>select </a:t>
            </a:r>
            <a:r>
              <a:rPr lang="en-US" dirty="0" err="1"/>
              <a:t>name,PasswordLastSet</a:t>
            </a:r>
            <a:r>
              <a:rPr lang="en-US" dirty="0"/>
              <a:t> </a:t>
            </a:r>
            <a:endParaRPr lang="en-US" dirty="0" smtClean="0"/>
          </a:p>
          <a:p>
            <a:pPr lvl="1"/>
            <a:r>
              <a:rPr lang="en-US" dirty="0" smtClean="0"/>
              <a:t>What column are we sorted by?</a:t>
            </a:r>
            <a:endParaRPr lang="en-US" dirty="0"/>
          </a:p>
          <a:p>
            <a:endParaRPr lang="en-US" dirty="0" smtClean="0"/>
          </a:p>
          <a:p>
            <a:r>
              <a:rPr lang="en-US" dirty="0"/>
              <a:t>Get-ADComputer -filter 'Name -like "GAMCN*"' -Properties </a:t>
            </a:r>
            <a:r>
              <a:rPr lang="en-US" dirty="0" err="1"/>
              <a:t>PasswordLastSet</a:t>
            </a:r>
            <a:r>
              <a:rPr lang="en-US" dirty="0"/>
              <a:t> | select </a:t>
            </a:r>
            <a:r>
              <a:rPr lang="en-US" dirty="0" err="1"/>
              <a:t>name,PasswordLastSet</a:t>
            </a:r>
            <a:r>
              <a:rPr lang="en-US" dirty="0"/>
              <a:t> </a:t>
            </a:r>
            <a:r>
              <a:rPr lang="en-US" dirty="0" smtClean="0"/>
              <a:t> | Sort-object </a:t>
            </a:r>
            <a:r>
              <a:rPr lang="en-US" dirty="0" err="1" smtClean="0"/>
              <a:t>PasswordLastSet</a:t>
            </a:r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96491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Exporting Data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Get-</a:t>
            </a:r>
            <a:r>
              <a:rPr lang="en-US" dirty="0" err="1" smtClean="0"/>
              <a:t>ADComputer</a:t>
            </a:r>
            <a:r>
              <a:rPr lang="en-US" dirty="0" smtClean="0"/>
              <a:t> </a:t>
            </a:r>
            <a:r>
              <a:rPr lang="en-US" dirty="0"/>
              <a:t>-filter 'Name -like "GAMCN*"' -Properties </a:t>
            </a:r>
            <a:r>
              <a:rPr lang="en-US" dirty="0" err="1"/>
              <a:t>PasswordLastSet</a:t>
            </a:r>
            <a:r>
              <a:rPr lang="en-US" dirty="0"/>
              <a:t> | select </a:t>
            </a:r>
            <a:r>
              <a:rPr lang="en-US" dirty="0" err="1"/>
              <a:t>name,PasswordLastSet</a:t>
            </a:r>
            <a:r>
              <a:rPr lang="en-US" dirty="0"/>
              <a:t>  | Sort-object </a:t>
            </a:r>
            <a:r>
              <a:rPr lang="en-US" dirty="0" err="1"/>
              <a:t>PasswordLastSet</a:t>
            </a:r>
            <a:r>
              <a:rPr lang="en-US" dirty="0"/>
              <a:t> | export-csv .\</a:t>
            </a:r>
            <a:r>
              <a:rPr lang="en-US" dirty="0" smtClean="0"/>
              <a:t>Computers.csv</a:t>
            </a:r>
          </a:p>
          <a:p>
            <a:pPr lvl="1"/>
            <a:r>
              <a:rPr lang="en-US" dirty="0" smtClean="0"/>
              <a:t>-append</a:t>
            </a:r>
          </a:p>
          <a:p>
            <a:pPr lvl="1"/>
            <a:r>
              <a:rPr lang="en-US" dirty="0" smtClean="0"/>
              <a:t>-</a:t>
            </a:r>
            <a:r>
              <a:rPr lang="en-US" dirty="0" err="1" smtClean="0"/>
              <a:t>notypeinformation</a:t>
            </a:r>
            <a:endParaRPr lang="en-US" dirty="0"/>
          </a:p>
          <a:p>
            <a:pPr marL="201168" lvl="1" indent="0">
              <a:buNone/>
            </a:pPr>
            <a:endParaRPr lang="en-US" dirty="0"/>
          </a:p>
          <a:p>
            <a:pPr marL="201168" lvl="1" indent="0">
              <a:buNone/>
            </a:pPr>
            <a:r>
              <a:rPr lang="en-US" sz="2000" dirty="0" smtClean="0"/>
              <a:t>Troubleshooting Tip: If a script like the one above doesn’t work, test each part independently.</a:t>
            </a:r>
          </a:p>
          <a:p>
            <a:pPr marL="201168" lvl="1" indent="0">
              <a:buNone/>
            </a:pPr>
            <a:r>
              <a:rPr lang="en-US" sz="2000" dirty="0"/>
              <a:t>	</a:t>
            </a:r>
          </a:p>
        </p:txBody>
      </p:sp>
    </p:spTree>
    <p:extLst>
      <p:ext uri="{BB962C8B-B14F-4D97-AF65-F5344CB8AC3E}">
        <p14:creationId xmlns:p14="http://schemas.microsoft.com/office/powerpoint/2010/main" val="40539176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Creating New Objects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 smtClean="0"/>
              <a:t>Find out what your computer name is – write down your station number (ex: N01)</a:t>
            </a:r>
          </a:p>
          <a:p>
            <a:endParaRPr lang="en-US" dirty="0"/>
          </a:p>
          <a:p>
            <a:r>
              <a:rPr lang="en-US" dirty="0" smtClean="0"/>
              <a:t>New-</a:t>
            </a:r>
            <a:r>
              <a:rPr lang="en-US" dirty="0" err="1" smtClean="0"/>
              <a:t>ADComputer</a:t>
            </a:r>
            <a:r>
              <a:rPr lang="en-US" dirty="0" smtClean="0"/>
              <a:t> requires four parameters:</a:t>
            </a:r>
          </a:p>
          <a:p>
            <a:pPr lvl="1"/>
            <a:r>
              <a:rPr lang="en-US" dirty="0" smtClean="0"/>
              <a:t>Name</a:t>
            </a:r>
          </a:p>
          <a:p>
            <a:pPr lvl="1"/>
            <a:r>
              <a:rPr lang="en-US" dirty="0" err="1" smtClean="0"/>
              <a:t>SAMAccountName</a:t>
            </a:r>
            <a:endParaRPr lang="en-US" dirty="0" smtClean="0"/>
          </a:p>
          <a:p>
            <a:pPr lvl="1"/>
            <a:r>
              <a:rPr lang="en-US" dirty="0" smtClean="0"/>
              <a:t>Path (OU Location)</a:t>
            </a:r>
          </a:p>
          <a:p>
            <a:pPr lvl="1"/>
            <a:r>
              <a:rPr lang="en-US" dirty="0" smtClean="0"/>
              <a:t>Enabled Status</a:t>
            </a:r>
          </a:p>
          <a:p>
            <a:pPr lvl="1"/>
            <a:endParaRPr lang="en-US" dirty="0"/>
          </a:p>
          <a:p>
            <a:pPr marL="201168" lvl="1" indent="0">
              <a:buNone/>
            </a:pPr>
            <a:r>
              <a:rPr lang="en-US" dirty="0"/>
              <a:t>New-</a:t>
            </a:r>
            <a:r>
              <a:rPr lang="en-US" dirty="0" err="1"/>
              <a:t>ADComputer</a:t>
            </a:r>
            <a:r>
              <a:rPr lang="en-US" dirty="0"/>
              <a:t> -Name </a:t>
            </a:r>
            <a:r>
              <a:rPr lang="en-US" dirty="0" smtClean="0"/>
              <a:t>“Test-N01" </a:t>
            </a:r>
            <a:r>
              <a:rPr lang="en-US" dirty="0"/>
              <a:t>-</a:t>
            </a:r>
            <a:r>
              <a:rPr lang="en-US" dirty="0" err="1"/>
              <a:t>SamAccountName</a:t>
            </a:r>
            <a:r>
              <a:rPr lang="en-US" dirty="0"/>
              <a:t> </a:t>
            </a:r>
            <a:r>
              <a:rPr lang="en-US" dirty="0" smtClean="0"/>
              <a:t>“Test-N01" </a:t>
            </a:r>
            <a:r>
              <a:rPr lang="en-US" dirty="0"/>
              <a:t>-Path </a:t>
            </a:r>
            <a:r>
              <a:rPr lang="en-US" dirty="0" smtClean="0"/>
              <a:t>"OU=</a:t>
            </a:r>
            <a:r>
              <a:rPr lang="en-US" dirty="0" err="1" smtClean="0"/>
              <a:t>PowerShell,OU</a:t>
            </a:r>
            <a:r>
              <a:rPr lang="en-US" dirty="0" smtClean="0"/>
              <a:t>=</a:t>
            </a:r>
            <a:r>
              <a:rPr lang="en-US" dirty="0" err="1" smtClean="0"/>
              <a:t>UnAssigned,OU</a:t>
            </a:r>
            <a:r>
              <a:rPr lang="en-US" dirty="0" smtClean="0"/>
              <a:t>=Domain </a:t>
            </a:r>
            <a:r>
              <a:rPr lang="en-US" dirty="0" err="1" smtClean="0"/>
              <a:t>Sites,DC</a:t>
            </a:r>
            <a:r>
              <a:rPr lang="en-US" dirty="0" smtClean="0"/>
              <a:t>=GCBE,DC=local" </a:t>
            </a:r>
            <a:r>
              <a:rPr lang="en-US" dirty="0"/>
              <a:t>-Enabled $True </a:t>
            </a:r>
            <a:endParaRPr lang="en-US" dirty="0" smtClean="0"/>
          </a:p>
          <a:p>
            <a:pPr marL="201168" lvl="1" indent="0">
              <a:buNone/>
            </a:pPr>
            <a:endParaRPr lang="en-US" dirty="0"/>
          </a:p>
          <a:p>
            <a:pPr marL="201168" lvl="1" indent="0">
              <a:buNone/>
            </a:pPr>
            <a:r>
              <a:rPr lang="en-US" dirty="0" smtClean="0"/>
              <a:t>Variables to Know: $True, $False, $Null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739019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Modifying with Set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Objects can be modified by piping results from a get command to a set command</a:t>
            </a:r>
          </a:p>
          <a:p>
            <a:pPr lvl="1"/>
            <a:r>
              <a:rPr lang="en-US" dirty="0" smtClean="0"/>
              <a:t>Syntax example: Get-</a:t>
            </a:r>
            <a:r>
              <a:rPr lang="en-US" dirty="0" err="1" smtClean="0"/>
              <a:t>ADComputer</a:t>
            </a:r>
            <a:r>
              <a:rPr lang="en-US" dirty="0" smtClean="0"/>
              <a:t> | Set-</a:t>
            </a:r>
            <a:r>
              <a:rPr lang="en-US" dirty="0" err="1" smtClean="0"/>
              <a:t>ADComputer</a:t>
            </a:r>
            <a:endParaRPr lang="en-US" dirty="0" smtClean="0"/>
          </a:p>
          <a:p>
            <a:pPr lvl="1"/>
            <a:r>
              <a:rPr lang="en-US" dirty="0" smtClean="0"/>
              <a:t>Use the command add-on to view the Set parameters</a:t>
            </a:r>
          </a:p>
          <a:p>
            <a:pPr lvl="1"/>
            <a:endParaRPr lang="en-US" dirty="0" smtClean="0"/>
          </a:p>
          <a:p>
            <a:r>
              <a:rPr lang="en-US" dirty="0"/>
              <a:t> Get-</a:t>
            </a:r>
            <a:r>
              <a:rPr lang="en-US" dirty="0" err="1"/>
              <a:t>ADComputer</a:t>
            </a:r>
            <a:r>
              <a:rPr lang="en-US" dirty="0"/>
              <a:t> -Identity </a:t>
            </a:r>
            <a:r>
              <a:rPr lang="en-US" dirty="0" smtClean="0"/>
              <a:t>Test-N01 </a:t>
            </a:r>
            <a:r>
              <a:rPr lang="en-US" dirty="0"/>
              <a:t>| Set-</a:t>
            </a:r>
            <a:r>
              <a:rPr lang="en-US" dirty="0" err="1"/>
              <a:t>ADComputer</a:t>
            </a:r>
            <a:r>
              <a:rPr lang="en-US" dirty="0"/>
              <a:t> -Location "</a:t>
            </a:r>
            <a:r>
              <a:rPr lang="en-US" dirty="0" err="1"/>
              <a:t>Brunswick,GA</a:t>
            </a:r>
            <a:r>
              <a:rPr lang="en-US" dirty="0"/>
              <a:t>" </a:t>
            </a:r>
            <a:endParaRPr lang="en-US" dirty="0" smtClean="0"/>
          </a:p>
          <a:p>
            <a:pPr marL="0" indent="0">
              <a:buNone/>
            </a:pPr>
            <a:r>
              <a:rPr lang="en-US" dirty="0"/>
              <a:t>	</a:t>
            </a:r>
            <a:r>
              <a:rPr lang="en-US" dirty="0" smtClean="0"/>
              <a:t>Now use Get-</a:t>
            </a:r>
            <a:r>
              <a:rPr lang="en-US" dirty="0" err="1" smtClean="0"/>
              <a:t>ADComputer</a:t>
            </a:r>
            <a:r>
              <a:rPr lang="en-US" dirty="0" smtClean="0"/>
              <a:t> and verify the location is set.</a:t>
            </a:r>
            <a:endParaRPr lang="en-US" dirty="0"/>
          </a:p>
          <a:p>
            <a:endParaRPr lang="en-US" dirty="0" smtClean="0"/>
          </a:p>
          <a:p>
            <a:r>
              <a:rPr lang="en-US" dirty="0" err="1" smtClean="0"/>
              <a:t>Whatif</a:t>
            </a:r>
            <a:r>
              <a:rPr lang="en-US" dirty="0" smtClean="0"/>
              <a:t> </a:t>
            </a:r>
            <a:r>
              <a:rPr lang="en-US" dirty="0"/>
              <a:t>parameter is your friend! Use </a:t>
            </a:r>
            <a:r>
              <a:rPr lang="en-US" dirty="0" smtClean="0"/>
              <a:t>it</a:t>
            </a:r>
            <a:r>
              <a:rPr lang="en-US" dirty="0"/>
              <a:t> </a:t>
            </a:r>
            <a:r>
              <a:rPr lang="en-US" dirty="0" smtClean="0"/>
              <a:t>when making mass changes to test. </a:t>
            </a:r>
            <a:endParaRPr lang="en-US" dirty="0" smtClean="0"/>
          </a:p>
          <a:p>
            <a:r>
              <a:rPr lang="en-US" dirty="0" smtClean="0"/>
              <a:t> </a:t>
            </a:r>
            <a:r>
              <a:rPr lang="en-US" dirty="0"/>
              <a:t>Get-</a:t>
            </a:r>
            <a:r>
              <a:rPr lang="en-US" dirty="0" err="1"/>
              <a:t>ADComputer</a:t>
            </a:r>
            <a:r>
              <a:rPr lang="en-US" dirty="0"/>
              <a:t> -Filter 'Name -like "</a:t>
            </a:r>
            <a:r>
              <a:rPr lang="en-US" dirty="0" smtClean="0"/>
              <a:t>Test-N*"' </a:t>
            </a:r>
            <a:r>
              <a:rPr lang="en-US" dirty="0"/>
              <a:t>| Set-</a:t>
            </a:r>
            <a:r>
              <a:rPr lang="en-US" dirty="0" err="1"/>
              <a:t>ADComputer</a:t>
            </a:r>
            <a:r>
              <a:rPr lang="en-US" dirty="0"/>
              <a:t> -Location "</a:t>
            </a:r>
            <a:r>
              <a:rPr lang="en-US" dirty="0" err="1" smtClean="0"/>
              <a:t>Brunswick,GA</a:t>
            </a:r>
            <a:r>
              <a:rPr lang="en-US" dirty="0" smtClean="0"/>
              <a:t>“ </a:t>
            </a:r>
            <a:r>
              <a:rPr lang="en-US" dirty="0" smtClean="0"/>
              <a:t>–</a:t>
            </a:r>
            <a:r>
              <a:rPr lang="en-US" dirty="0" err="1" smtClean="0"/>
              <a:t>whatif</a:t>
            </a:r>
            <a:endParaRPr lang="en-US" dirty="0" smtClean="0"/>
          </a:p>
          <a:p>
            <a:endParaRPr lang="en-US" dirty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27759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Disable and </a:t>
            </a:r>
            <a:r>
              <a:rPr lang="en-US" dirty="0" smtClean="0"/>
              <a:t>Tag - </a:t>
            </a:r>
            <a:r>
              <a:rPr lang="en-US" dirty="0" smtClean="0"/>
              <a:t>Lab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Use the Get command to Find Your Test Computer. </a:t>
            </a:r>
          </a:p>
          <a:p>
            <a:r>
              <a:rPr lang="en-US" dirty="0" smtClean="0"/>
              <a:t>Disable Your Test </a:t>
            </a:r>
            <a:r>
              <a:rPr lang="en-US" dirty="0" smtClean="0"/>
              <a:t>Computer’s AD Account</a:t>
            </a:r>
          </a:p>
          <a:p>
            <a:r>
              <a:rPr lang="en-US" dirty="0" smtClean="0"/>
              <a:t>Set the  Computer’s Description to the Current Date</a:t>
            </a:r>
          </a:p>
          <a:p>
            <a:pPr lvl="1"/>
            <a:r>
              <a:rPr lang="en-US" dirty="0" smtClean="0"/>
              <a:t>Hint:  (Get-Date)</a:t>
            </a:r>
          </a:p>
          <a:p>
            <a:pPr lvl="1"/>
            <a:endParaRPr lang="en-US" dirty="0" smtClean="0"/>
          </a:p>
          <a:p>
            <a:r>
              <a:rPr lang="en-US" dirty="0" smtClean="0"/>
              <a:t>In a live environment, you would move these disabled computers into a dedicated OU.</a:t>
            </a:r>
            <a:endParaRPr lang="en-US" dirty="0" smtClean="0"/>
          </a:p>
          <a:p>
            <a:pPr marL="0" indent="0">
              <a:buNone/>
            </a:pP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35621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Examples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dirty="0" smtClean="0"/>
              <a:t>Most of these examples use the Quest AD cmdlets. This module can be downloaded or you can substitute the normal AD cmdlets.</a:t>
            </a:r>
          </a:p>
          <a:p>
            <a:endParaRPr lang="en-US" dirty="0" smtClean="0"/>
          </a:p>
          <a:p>
            <a:r>
              <a:rPr lang="en-US" dirty="0" smtClean="0"/>
              <a:t>1. Cleaning Up Stale AD Accounts</a:t>
            </a:r>
          </a:p>
          <a:p>
            <a:r>
              <a:rPr lang="en-US" dirty="0"/>
              <a:t>2. </a:t>
            </a:r>
            <a:r>
              <a:rPr lang="en-US" dirty="0" smtClean="0"/>
              <a:t>Creating </a:t>
            </a:r>
            <a:r>
              <a:rPr lang="en-US" dirty="0"/>
              <a:t>New </a:t>
            </a:r>
            <a:r>
              <a:rPr lang="en-US" dirty="0" smtClean="0"/>
              <a:t>Users</a:t>
            </a:r>
          </a:p>
          <a:p>
            <a:r>
              <a:rPr lang="en-US" dirty="0" smtClean="0"/>
              <a:t>3. Renaming Computers</a:t>
            </a:r>
          </a:p>
          <a:p>
            <a:r>
              <a:rPr lang="en-US" dirty="0" smtClean="0"/>
              <a:t>4. Updating Groups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28604150"/>
      </p:ext>
    </p:extLst>
  </p:cSld>
  <p:clrMapOvr>
    <a:masterClrMapping/>
  </p:clrMapOvr>
</p:sld>
</file>

<file path=ppt/theme/theme1.xml><?xml version="1.0" encoding="utf-8"?>
<a:theme xmlns:a="http://schemas.openxmlformats.org/drawingml/2006/main" name="Retrospect">
  <a:themeElements>
    <a:clrScheme name="Retrospect">
      <a:dk1>
        <a:sysClr val="windowText" lastClr="000000"/>
      </a:dk1>
      <a:lt1>
        <a:sysClr val="window" lastClr="FFFFFF"/>
      </a:lt1>
      <a:dk2>
        <a:srgbClr val="564B3C"/>
      </a:dk2>
      <a:lt2>
        <a:srgbClr val="ECEDD1"/>
      </a:lt2>
      <a:accent1>
        <a:srgbClr val="93A299"/>
      </a:accent1>
      <a:accent2>
        <a:srgbClr val="CF543F"/>
      </a:accent2>
      <a:accent3>
        <a:srgbClr val="B5AE53"/>
      </a:accent3>
      <a:accent4>
        <a:srgbClr val="848058"/>
      </a:accent4>
      <a:accent5>
        <a:srgbClr val="E8B54D"/>
      </a:accent5>
      <a:accent6>
        <a:srgbClr val="786C71"/>
      </a:accent6>
      <a:hlink>
        <a:srgbClr val="CCCC00"/>
      </a:hlink>
      <a:folHlink>
        <a:srgbClr val="B2B2B2"/>
      </a:folHlink>
    </a:clrScheme>
    <a:fontScheme name="Retrospect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Retro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hade val="92000"/>
                <a:satMod val="130000"/>
              </a:schemeClr>
            </a:gs>
            <a:gs pos="45000">
              <a:schemeClr val="phClr">
                <a:tint val="60000"/>
                <a:shade val="99000"/>
                <a:satMod val="120000"/>
              </a:schemeClr>
            </a:gs>
            <a:gs pos="100000">
              <a:schemeClr val="phClr">
                <a:tint val="55000"/>
                <a:satMod val="14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shade val="85000"/>
                <a:satMod val="130000"/>
              </a:schemeClr>
            </a:gs>
            <a:gs pos="34000">
              <a:schemeClr val="phClr">
                <a:shade val="87000"/>
                <a:satMod val="125000"/>
              </a:schemeClr>
            </a:gs>
            <a:gs pos="70000">
              <a:schemeClr val="phClr">
                <a:tint val="100000"/>
                <a:shade val="90000"/>
                <a:satMod val="130000"/>
              </a:schemeClr>
            </a:gs>
            <a:gs pos="100000">
              <a:schemeClr val="phClr">
                <a:tint val="100000"/>
                <a:shade val="100000"/>
                <a:satMod val="11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2700000" algn="br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44450" dist="25400" dir="2700000" algn="b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flat">
            <a:bevelT w="25400" h="31750"/>
          </a:sp3d>
        </a:effectStyle>
      </a:effectStyleLst>
      <a:bgFillStyleLst>
        <a:solidFill>
          <a:schemeClr val="phClr"/>
        </a:solidFill>
        <a:solidFill>
          <a:schemeClr val="phClr">
            <a:tint val="90000"/>
            <a:shade val="97000"/>
            <a:satMod val="130000"/>
          </a:schemeClr>
        </a:solidFill>
        <a:gradFill rotWithShape="1">
          <a:gsLst>
            <a:gs pos="0">
              <a:schemeClr val="phClr">
                <a:tint val="96000"/>
                <a:shade val="99000"/>
                <a:satMod val="140000"/>
              </a:schemeClr>
            </a:gs>
            <a:gs pos="65000">
              <a:schemeClr val="phClr">
                <a:tint val="100000"/>
                <a:shade val="80000"/>
                <a:satMod val="130000"/>
              </a:schemeClr>
            </a:gs>
            <a:gs pos="100000">
              <a:schemeClr val="phClr">
                <a:tint val="100000"/>
                <a:shade val="48000"/>
                <a:satMod val="120000"/>
              </a:schemeClr>
            </a:gs>
          </a:gsLst>
          <a:lin ang="162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spect" id="{5F128B03-DCCA-4EEB-AB3B-CF2899314A46}" vid="{E3DA18C2-75F1-4980-A5F0-165F6F71DE6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Retrospect</Template>
  <TotalTime>436</TotalTime>
  <Words>680</Words>
  <Application>Microsoft Office PowerPoint</Application>
  <PresentationFormat>Widescreen</PresentationFormat>
  <Paragraphs>142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8" baseType="lpstr">
      <vt:lpstr>Calibri</vt:lpstr>
      <vt:lpstr>Calibri Light</vt:lpstr>
      <vt:lpstr>Retrospect</vt:lpstr>
      <vt:lpstr>Managing Active Directory with PowerShell</vt:lpstr>
      <vt:lpstr>Starting Tips for PowerShell</vt:lpstr>
      <vt:lpstr>Staying Up to Date</vt:lpstr>
      <vt:lpstr>Methods of Management</vt:lpstr>
      <vt:lpstr>Exploring with PowerShell</vt:lpstr>
      <vt:lpstr>Exploring Active Directory</vt:lpstr>
      <vt:lpstr>Getting Information from AD</vt:lpstr>
      <vt:lpstr>Selecting, Sorting, and Exporting</vt:lpstr>
      <vt:lpstr>Selecting Properties</vt:lpstr>
      <vt:lpstr>Sorting Properties</vt:lpstr>
      <vt:lpstr>Exporting Data</vt:lpstr>
      <vt:lpstr>Creating New Objects</vt:lpstr>
      <vt:lpstr>Modifying with Set</vt:lpstr>
      <vt:lpstr>Disable and Tag - Lab</vt:lpstr>
      <vt:lpstr>Examples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Managing Active Directory with PowerShell</dc:title>
  <dc:creator>Joseph Moody</dc:creator>
  <cp:lastModifiedBy>Joseph Moody</cp:lastModifiedBy>
  <cp:revision>31</cp:revision>
  <dcterms:created xsi:type="dcterms:W3CDTF">2014-06-25T19:16:07Z</dcterms:created>
  <dcterms:modified xsi:type="dcterms:W3CDTF">2014-07-11T20:45:32Z</dcterms:modified>
</cp:coreProperties>
</file>